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4">
  <p:sldMasterIdLst>
    <p:sldMasterId id="2147483669" r:id="rId4"/>
  </p:sldMasterIdLst>
  <p:notesMasterIdLst>
    <p:notesMasterId r:id="rId15"/>
  </p:notesMasterIdLst>
  <p:handoutMasterIdLst>
    <p:handoutMasterId r:id="rId16"/>
  </p:handoutMasterIdLst>
  <p:sldIdLst>
    <p:sldId id="259" r:id="rId5"/>
    <p:sldId id="275" r:id="rId6"/>
    <p:sldId id="286" r:id="rId7"/>
    <p:sldId id="290" r:id="rId8"/>
    <p:sldId id="287" r:id="rId9"/>
    <p:sldId id="292" r:id="rId10"/>
    <p:sldId id="288" r:id="rId11"/>
    <p:sldId id="289" r:id="rId12"/>
    <p:sldId id="291" r:id="rId13"/>
    <p:sldId id="285" r:id="rId14"/>
  </p:sldIdLst>
  <p:sldSz cx="9144000" cy="6858000" type="screen4x3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73" autoAdjust="0"/>
  </p:normalViewPr>
  <p:slideViewPr>
    <p:cSldViewPr snapToGrid="0" snapToObjects="1" showGuides="1">
      <p:cViewPr varScale="1">
        <p:scale>
          <a:sx n="59" d="100"/>
          <a:sy n="59" d="100"/>
        </p:scale>
        <p:origin x="127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98" d="100"/>
          <a:sy n="98" d="100"/>
        </p:scale>
        <p:origin x="-3516" y="-96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A0D184-D464-48E9-9CA0-A94E873F6C2C}" type="datetimeFigureOut">
              <a:rPr lang="de-CH" smtClean="0"/>
              <a:t>11.01.2019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77753-DB7C-4FA7-98FC-17681D88797A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1596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F2B663-2BA9-4D7E-8201-5DE4109E1EDD}" type="datetimeFigureOut">
              <a:rPr lang="de-CH" smtClean="0"/>
              <a:t>11.01.2019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39775"/>
            <a:ext cx="4937125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689515"/>
            <a:ext cx="5438140" cy="444269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44704-8E6D-4CF2-8CFA-A0F7BC751896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899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Environment</a:t>
            </a:r>
            <a:r>
              <a:rPr lang="fr-CH" dirty="0"/>
              <a:t>, </a:t>
            </a:r>
            <a:r>
              <a:rPr lang="fr-CH" dirty="0" err="1"/>
              <a:t>including</a:t>
            </a:r>
            <a:r>
              <a:rPr lang="fr-CH" dirty="0"/>
              <a:t> animation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55761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Open source</a:t>
            </a:r>
          </a:p>
          <a:p>
            <a:r>
              <a:rPr lang="fr-CH" dirty="0" err="1"/>
              <a:t>Rigged</a:t>
            </a:r>
            <a:r>
              <a:rPr lang="fr-CH" dirty="0"/>
              <a:t> (skeleton)</a:t>
            </a:r>
          </a:p>
          <a:p>
            <a:r>
              <a:rPr lang="fr-CH" dirty="0"/>
              <a:t>Blender changes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19483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State machine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13460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Voxel </a:t>
            </a:r>
            <a:r>
              <a:rPr lang="fr-CH" dirty="0" err="1"/>
              <a:t>is</a:t>
            </a:r>
            <a:r>
              <a:rPr lang="fr-CH" dirty="0"/>
              <a:t> the 3d </a:t>
            </a:r>
            <a:r>
              <a:rPr lang="fr-CH" dirty="0" err="1"/>
              <a:t>representation</a:t>
            </a:r>
            <a:r>
              <a:rPr lang="fr-CH" dirty="0"/>
              <a:t> of a pixel</a:t>
            </a:r>
          </a:p>
          <a:p>
            <a:r>
              <a:rPr lang="fr-CH" dirty="0"/>
              <a:t>Little box on the plan </a:t>
            </a:r>
            <a:r>
              <a:rPr lang="fr-CH" dirty="0" err="1"/>
              <a:t>you</a:t>
            </a:r>
            <a:r>
              <a:rPr lang="fr-CH" dirty="0"/>
              <a:t> </a:t>
            </a:r>
            <a:r>
              <a:rPr lang="fr-CH" dirty="0" err="1"/>
              <a:t>saw</a:t>
            </a:r>
            <a:r>
              <a:rPr lang="fr-CH" dirty="0"/>
              <a:t> </a:t>
            </a:r>
            <a:r>
              <a:rPr lang="fr-CH" dirty="0" err="1"/>
              <a:t>earlier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25295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5250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6119813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6119813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72972" y="6253843"/>
            <a:ext cx="6216953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fren_100_RGB_1302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6120000" cy="28080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 </a:t>
            </a:r>
            <a:br>
              <a:rPr lang="de-DE" noProof="0" dirty="0"/>
            </a:br>
            <a:br>
              <a:rPr lang="de-DE" noProof="0" dirty="0"/>
            </a:br>
            <a:br>
              <a:rPr lang="de-DE" noProof="0" dirty="0"/>
            </a:br>
            <a:r>
              <a:rPr lang="de-DE" noProof="0" dirty="0" err="1"/>
              <a:t>Bild</a:t>
            </a:r>
            <a:r>
              <a:rPr lang="de-DE" noProof="0" dirty="0"/>
              <a:t>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68000" y="4623441"/>
            <a:ext cx="8044216" cy="533105"/>
          </a:xfrm>
          <a:prstGeom prst="rect">
            <a:avLst/>
          </a:prstGeom>
        </p:spPr>
        <p:txBody>
          <a:bodyPr l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68000" y="5156546"/>
            <a:ext cx="678439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5" name="Fußzeilenplatzhalter 3">
            <a:extLst>
              <a:ext uri="{FF2B5EF4-FFF2-40B4-BE49-F238E27FC236}">
                <a16:creationId xmlns:a16="http://schemas.microsoft.com/office/drawing/2014/main" id="{DB731B00-E74A-4C68-B92A-55C3FBA8C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4346" y="6238658"/>
            <a:ext cx="42384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171450" indent="-171450" algn="ctr">
              <a:buFont typeface="Arial" panose="020B0604020202020204" pitchFamily="34" charset="0"/>
              <a:buChar char="•"/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Flückiger, Quentin; Graf, Benjamin | SVG in Angular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0704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/>
              <a:t>Titel durch Klicken hinzufügen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Untertitel durch Klicken hinzufügen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 hasCustomPrompt="1"/>
          </p:nvPr>
        </p:nvSpPr>
        <p:spPr>
          <a:xfrm>
            <a:off x="325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Untertitel durch Klicken hinzufügen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 hasCustomPrompt="1"/>
          </p:nvPr>
        </p:nvSpPr>
        <p:spPr>
          <a:xfrm>
            <a:off x="6047998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Untertitel durch Klicken hinzufügen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B5820E2-2C1E-45BE-BCDD-C9067999F3A9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 dirty="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58445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375AC12-7C44-4BA4-8FA4-0111A5DBD2DC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 dirty="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13825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72972" y="6253843"/>
            <a:ext cx="6216953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pic>
        <p:nvPicPr>
          <p:cNvPr id="9" name="Bild 8" descr="BFH_Logo_A_defren_100_RGB_1302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 baseline="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/>
              <a:t>Titelseite ohne Bild</a:t>
            </a:r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" name="Fußzeilenplatzhalter 3">
            <a:extLst>
              <a:ext uri="{FF2B5EF4-FFF2-40B4-BE49-F238E27FC236}">
                <a16:creationId xmlns:a16="http://schemas.microsoft.com/office/drawing/2014/main" id="{24B8BCEB-ECF4-4817-B167-82C656D98B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4346" y="6238658"/>
            <a:ext cx="42384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171450" indent="-171450" algn="ctr">
              <a:buFont typeface="Arial" panose="020B0604020202020204" pitchFamily="34" charset="0"/>
              <a:buChar char="•"/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Flückiger, Quentin; Graf, Benjamin | SVG in Angular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2682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697D91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/>
              <a:t>Kapiteltrennseite grau</a:t>
            </a:r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 dirty="0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D0AFCD13-BBDA-4DE5-B56D-F7D2689A1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4346" y="6238658"/>
            <a:ext cx="42384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171450" indent="-171450" algn="ctr">
              <a:buFont typeface="Arial" panose="020B0604020202020204" pitchFamily="34" charset="0"/>
              <a:buChar char="•"/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Flückiger, Quentin; Graf, Benjamin | SVG in Angular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6949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/>
              <a:t>Kapiteltrennseite orange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B2728E8-4EF4-4AAA-B483-49C4E4F32D95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 dirty="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0426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68000" y="1439999"/>
            <a:ext cx="8100000" cy="468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/>
              <a:t>Titel durch Klicken hinzufügen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 rIns="0"/>
          <a:lstStyle/>
          <a:p>
            <a:fld id="{F19AE9A8-34D4-4E8C-BE9C-13C550F1BED0}" type="slidenum">
              <a:rPr lang="de-CH" smtClean="0"/>
              <a:t>‹N°›</a:t>
            </a:fld>
            <a:endParaRPr lang="de-CH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9F061D-D926-4186-A55C-CD6E22C88DF9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 dirty="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4198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/>
              <a:t>Titel durch Klicken hinzufügen</a:t>
            </a:r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810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Untertitel durch Klicken hinzufügen 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810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EBEE7B1-61B0-4D10-8851-4F450A41FBEA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 dirty="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55518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/>
              <a:t>Titel durch Klicken hinzufügen</a:t>
            </a:r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3960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589224" y="5399230"/>
            <a:ext cx="4050775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143923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FEBB02E-936A-4AC9-836A-65FF776E655B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 dirty="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686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72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/>
              <a:t>Titel durch Klicken hinzufügen</a:t>
            </a:r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396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Untertitel durch Klicken hinzufügen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 hasCustomPrompt="1"/>
          </p:nvPr>
        </p:nvSpPr>
        <p:spPr>
          <a:xfrm>
            <a:off x="4590000" y="1440000"/>
            <a:ext cx="405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Untertitel durch Klicken hinzufügen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216000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DC838BE-6358-4D6E-9AF7-5A5098711E37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 dirty="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07689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/>
              <a:t>Titel durch Klicken hinzufügen</a:t>
            </a:r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325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6047998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Foliennummernplatzhalter 1"/>
          <p:cNvSpPr>
            <a:spLocks noGrp="1"/>
          </p:cNvSpPr>
          <p:nvPr>
            <p:ph type="sldNum" sz="quarter" idx="16"/>
          </p:nvPr>
        </p:nvSpPr>
        <p:spPr>
          <a:xfrm>
            <a:off x="6765342" y="6241256"/>
            <a:ext cx="1793442" cy="365125"/>
          </a:xfrm>
        </p:spPr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0234E7-B946-4DC8-816D-093666D0AF30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dirty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 dirty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 dirty="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97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6765342" y="6241256"/>
            <a:ext cx="1793442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fld id="{F19AE9A8-34D4-4E8C-BE9C-13C550F1BED0}" type="slidenum">
              <a:rPr lang="de-CH" smtClean="0"/>
              <a:pPr/>
              <a:t>‹N°›</a:t>
            </a:fld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2E3759-2592-4632-8F24-B982FB313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8098" y="6238658"/>
            <a:ext cx="4293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pPr algn="l">
              <a:buFont typeface="Arial" panose="020B0604020202020204" pitchFamily="34" charset="0"/>
              <a:buNone/>
            </a:pPr>
            <a:r>
              <a:rPr lang="de-DE"/>
              <a:t>Flückiger, Quentin; Graf, Benjamin | SVG in Angular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Robot </a:t>
            </a:r>
            <a:r>
              <a:rPr lang="de-CH" dirty="0" err="1"/>
              <a:t>visualization</a:t>
            </a:r>
            <a:r>
              <a:rPr lang="de-CH" dirty="0"/>
              <a:t> </a:t>
            </a:r>
            <a:r>
              <a:rPr lang="de-CH" dirty="0" err="1"/>
              <a:t>area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err="1"/>
              <a:t>Visualization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working</a:t>
            </a:r>
            <a:r>
              <a:rPr lang="de-CH" dirty="0"/>
              <a:t> </a:t>
            </a:r>
            <a:r>
              <a:rPr lang="de-CH" dirty="0" err="1"/>
              <a:t>area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a </a:t>
            </a:r>
            <a:r>
              <a:rPr lang="de-CH" dirty="0" err="1"/>
              <a:t>kuka</a:t>
            </a:r>
            <a:r>
              <a:rPr lang="de-CH" dirty="0"/>
              <a:t> arm-robot</a:t>
            </a:r>
          </a:p>
          <a:p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99678B-5E44-4326-BE28-AE0C729E2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4346" y="6238658"/>
            <a:ext cx="5566036" cy="365125"/>
          </a:xfrm>
        </p:spPr>
        <p:txBody>
          <a:bodyPr/>
          <a:lstStyle/>
          <a:p>
            <a:pPr marL="0" indent="0" algn="l">
              <a:buNone/>
            </a:pPr>
            <a:r>
              <a:rPr lang="de-DE" dirty="0"/>
              <a:t>Flückiger, Quentin</a:t>
            </a:r>
          </a:p>
        </p:txBody>
      </p:sp>
    </p:spTree>
    <p:extLst>
      <p:ext uri="{BB962C8B-B14F-4D97-AF65-F5344CB8AC3E}">
        <p14:creationId xmlns:p14="http://schemas.microsoft.com/office/powerpoint/2010/main" val="1801327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A185A90-3E10-47BC-A474-8F89368219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000" y="3159000"/>
            <a:ext cx="8100000" cy="540000"/>
          </a:xfrm>
        </p:spPr>
        <p:txBody>
          <a:bodyPr/>
          <a:lstStyle/>
          <a:p>
            <a:pPr algn="ctr"/>
            <a:r>
              <a:rPr lang="fr-CH" dirty="0"/>
              <a:t>Question(s) ?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48121B-8BD9-442C-8FCD-1EFBA923C6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10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77744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Models</a:t>
            </a:r>
          </a:p>
          <a:p>
            <a:r>
              <a:rPr lang="en-US" dirty="0"/>
              <a:t>Animation</a:t>
            </a:r>
          </a:p>
          <a:p>
            <a:r>
              <a:rPr lang="en-US" dirty="0"/>
              <a:t>Voxel World</a:t>
            </a:r>
          </a:p>
          <a:p>
            <a:r>
              <a:rPr lang="en-US" dirty="0"/>
              <a:t>Visualization and Prediction</a:t>
            </a:r>
          </a:p>
          <a:p>
            <a:r>
              <a:rPr lang="en-US" dirty="0"/>
              <a:t>Question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Content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6DC321D-1D70-4AE9-A951-67A923D474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6049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457A3D4E-2E69-43FB-A5FA-79807B826C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/>
              <a:t>Motivation</a:t>
            </a:r>
          </a:p>
          <a:p>
            <a:pPr lvl="1"/>
            <a:r>
              <a:rPr lang="en-US" sz="2000" dirty="0"/>
              <a:t>Part of a bigger project which intends on to develop this as AR with real robot</a:t>
            </a:r>
          </a:p>
          <a:p>
            <a:pPr lvl="1"/>
            <a:r>
              <a:rPr lang="en-US" sz="2000" dirty="0"/>
              <a:t>How can we predict movements?</a:t>
            </a:r>
          </a:p>
          <a:p>
            <a:pPr lvl="1"/>
            <a:r>
              <a:rPr lang="en-US" sz="2000" dirty="0"/>
              <a:t>Creating a virtual environment for a robot</a:t>
            </a:r>
          </a:p>
          <a:p>
            <a:pPr marL="457200" lvl="1" indent="0">
              <a:buNone/>
            </a:pPr>
            <a:endParaRPr lang="en-US" sz="2800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5ED05E70-4D9A-41D0-90A4-DCFDFE230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Introduction</a:t>
            </a:r>
            <a:br>
              <a:rPr lang="fr-CH" dirty="0"/>
            </a:b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A36A33B-AE51-410A-A573-E753CAD3AC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8085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0740E3-7D73-4A49-A4CA-F5B1555529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Models</a:t>
            </a:r>
            <a:endParaRPr lang="en-GB" dirty="0"/>
          </a:p>
        </p:txBody>
      </p:sp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7551BE24-CF87-48B7-A501-1067895AAF8B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812006" y="2466975"/>
            <a:ext cx="2052000" cy="2052000"/>
          </a:xfrm>
        </p:spPr>
      </p:pic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5A53A7A0-E0E2-4A48-9241-44E69EB0C975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4"/>
          <a:stretch>
            <a:fillRect/>
          </a:stretch>
        </p:blipFill>
        <p:spPr>
          <a:xfrm>
            <a:off x="3601244" y="2466975"/>
            <a:ext cx="2052000" cy="2052000"/>
          </a:xfrm>
        </p:spPr>
      </p:pic>
      <p:pic>
        <p:nvPicPr>
          <p:cNvPr id="15" name="Espace réservé du contenu 14">
            <a:extLst>
              <a:ext uri="{FF2B5EF4-FFF2-40B4-BE49-F238E27FC236}">
                <a16:creationId xmlns:a16="http://schemas.microsoft.com/office/drawing/2014/main" id="{EAA57D06-882F-4C69-9D88-A1E892979D77}"/>
              </a:ext>
            </a:extLst>
          </p:cNvPr>
          <p:cNvPicPr>
            <a:picLocks noGrp="1" noChangeAspect="1"/>
          </p:cNvPicPr>
          <p:nvPr>
            <p:ph sz="half" idx="19"/>
          </p:nvPr>
        </p:nvPicPr>
        <p:blipFill>
          <a:blip r:embed="rId5"/>
          <a:stretch>
            <a:fillRect/>
          </a:stretch>
        </p:blipFill>
        <p:spPr>
          <a:xfrm>
            <a:off x="6392069" y="2466975"/>
            <a:ext cx="2052000" cy="2052000"/>
          </a:xfrm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C006A9C-9354-4493-A431-A360FCB685B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3287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457A3D4E-2E69-43FB-A5FA-79807B826C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8000" y="1439999"/>
            <a:ext cx="8100000" cy="1220074"/>
          </a:xfrm>
        </p:spPr>
        <p:txBody>
          <a:bodyPr/>
          <a:lstStyle/>
          <a:p>
            <a:r>
              <a:rPr lang="fr-CH" dirty="0"/>
              <a:t>A set of 12 </a:t>
            </a:r>
            <a:r>
              <a:rPr lang="en-US" dirty="0"/>
              <a:t>different</a:t>
            </a:r>
            <a:r>
              <a:rPr lang="fr-CH" dirty="0"/>
              <a:t> animations</a:t>
            </a:r>
          </a:p>
          <a:p>
            <a:r>
              <a:rPr lang="fr-CH" dirty="0"/>
              <a:t>Play one or </a:t>
            </a:r>
            <a:r>
              <a:rPr lang="fr-CH" dirty="0" err="1"/>
              <a:t>create</a:t>
            </a:r>
            <a:r>
              <a:rPr lang="fr-CH" dirty="0"/>
              <a:t> a </a:t>
            </a:r>
            <a:r>
              <a:rPr lang="fr-CH" dirty="0" err="1"/>
              <a:t>sequence</a:t>
            </a:r>
            <a:r>
              <a:rPr lang="fr-CH" dirty="0"/>
              <a:t> of multiple animations</a:t>
            </a:r>
          </a:p>
          <a:p>
            <a:r>
              <a:rPr lang="fr-CH" dirty="0" err="1"/>
              <a:t>Played</a:t>
            </a:r>
            <a:r>
              <a:rPr lang="fr-CH" dirty="0"/>
              <a:t> </a:t>
            </a:r>
            <a:r>
              <a:rPr lang="fr-CH" dirty="0" err="1"/>
              <a:t>randomly</a:t>
            </a:r>
            <a:r>
              <a:rPr lang="fr-CH" dirty="0"/>
              <a:t> </a:t>
            </a:r>
            <a:r>
              <a:rPr lang="fr-CH" dirty="0" err="1"/>
              <a:t>based</a:t>
            </a:r>
            <a:r>
              <a:rPr lang="fr-CH" dirty="0"/>
              <a:t> on one trigger</a:t>
            </a:r>
          </a:p>
          <a:p>
            <a:endParaRPr lang="fr-CH" dirty="0"/>
          </a:p>
          <a:p>
            <a:endParaRPr lang="en-GB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5ED05E70-4D9A-41D0-90A4-DCFDFE230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Animation</a:t>
            </a:r>
            <a:br>
              <a:rPr lang="fr-CH" dirty="0"/>
            </a:b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A36A33B-AE51-410A-A573-E753CAD3AC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5</a:t>
            </a:fld>
            <a:endParaRPr lang="de-CH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2832EF9-8803-4ACB-9E80-D09320861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72" y="2660072"/>
            <a:ext cx="8537455" cy="2794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96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o_box">
            <a:hlinkClick r:id="" action="ppaction://media"/>
            <a:extLst>
              <a:ext uri="{FF2B5EF4-FFF2-40B4-BE49-F238E27FC236}">
                <a16:creationId xmlns:a16="http://schemas.microsoft.com/office/drawing/2014/main" id="{AD43BEE1-354C-4748-9D13-B7E53C177456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8999" y="1439863"/>
            <a:ext cx="7658310" cy="4482866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ED05E70-4D9A-41D0-90A4-DCFDFE230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Animation</a:t>
            </a:r>
            <a:br>
              <a:rPr lang="fr-CH" dirty="0"/>
            </a:b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A36A33B-AE51-410A-A573-E753CAD3AC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03689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eration">
            <a:hlinkClick r:id="" action="ppaction://media"/>
            <a:extLst>
              <a:ext uri="{FF2B5EF4-FFF2-40B4-BE49-F238E27FC236}">
                <a16:creationId xmlns:a16="http://schemas.microsoft.com/office/drawing/2014/main" id="{3A82DF78-8180-4FE2-9E68-9DA5DCE3ED68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0700" y="1439863"/>
            <a:ext cx="7994650" cy="4679950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ED05E70-4D9A-41D0-90A4-DCFDFE230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Voxel World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A36A33B-AE51-410A-A573-E753CAD3AC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4910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457A3D4E-2E69-43FB-A5FA-79807B826C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8000" y="1094509"/>
            <a:ext cx="8100000" cy="5025490"/>
          </a:xfrm>
        </p:spPr>
        <p:txBody>
          <a:bodyPr/>
          <a:lstStyle/>
          <a:p>
            <a:r>
              <a:rPr lang="en-US" dirty="0"/>
              <a:t>Vector based</a:t>
            </a:r>
          </a:p>
          <a:p>
            <a:r>
              <a:rPr lang="en-US" dirty="0"/>
              <a:t>Upgrading of </a:t>
            </a:r>
            <a:r>
              <a:rPr lang="en-US" dirty="0" err="1"/>
              <a:t>Kuka</a:t>
            </a:r>
            <a:r>
              <a:rPr lang="en-US" dirty="0"/>
              <a:t> model</a:t>
            </a:r>
          </a:p>
          <a:p>
            <a:r>
              <a:rPr lang="en-US" dirty="0"/>
              <a:t>Collision detector with </a:t>
            </a:r>
            <a:r>
              <a:rPr lang="en-US" dirty="0" err="1"/>
              <a:t>Raycast</a:t>
            </a:r>
            <a:r>
              <a:rPr lang="en-US" dirty="0"/>
              <a:t> and colliders</a:t>
            </a:r>
          </a:p>
          <a:p>
            <a:r>
              <a:rPr lang="en-US" dirty="0"/>
              <a:t>Cleaning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5ED05E70-4D9A-41D0-90A4-DCFDFE230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Visualization and Prediction</a:t>
            </a:r>
            <a:br>
              <a:rPr lang="en-US"/>
            </a:br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A36A33B-AE51-410A-A573-E753CAD3AC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en-US" smtClean="0"/>
              <a:t>8</a:t>
            </a:fld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534F0DB-CBCC-4515-A634-D49B84251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00" y="2739893"/>
            <a:ext cx="2228571" cy="319751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8A71705-7A5F-47FC-9A2B-050D2ACCA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571" y="2739893"/>
            <a:ext cx="3210519" cy="319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254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erged_no_pr_predi_prdei">
            <a:hlinkClick r:id="" action="ppaction://media"/>
            <a:extLst>
              <a:ext uri="{FF2B5EF4-FFF2-40B4-BE49-F238E27FC236}">
                <a16:creationId xmlns:a16="http://schemas.microsoft.com/office/drawing/2014/main" id="{8195DD9F-F582-4BCA-93BC-1FB7E878A4F9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9588" y="1439863"/>
            <a:ext cx="8015287" cy="4679950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ED05E70-4D9A-41D0-90A4-DCFDFE230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Visualization</a:t>
            </a:r>
            <a:r>
              <a:rPr lang="fr-CH" dirty="0"/>
              <a:t> and </a:t>
            </a:r>
            <a:r>
              <a:rPr lang="fr-CH" dirty="0" err="1"/>
              <a:t>Prediction</a:t>
            </a:r>
            <a:br>
              <a:rPr lang="fr-CH" dirty="0"/>
            </a:b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A36A33B-AE51-410A-A573-E753CAD3AC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91991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FH_PPT_Vorlage_v2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BFH-Schrif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aesentation.potx" id="{703CD83A-717B-4D76-AD9F-390BB12EDAD3}" vid="{8F30C454-6E5B-4A04-BA51-5EB1E5B078FD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c541be2bf5cd90ca59a5c676812314e">
  <xsd:schema xmlns:xsd="http://www.w3.org/2001/XMLSchema" xmlns:xs="http://www.w3.org/2001/XMLSchema" xmlns:p="http://schemas.microsoft.com/office/2006/metadata/properties" xmlns:ns2="26784ab3-7018-48f5-a0f1-aa3c4aa6b505" xmlns:ns3="2551ef7e-3b29-44d1-a8ad-ef34c26bfc60" targetNamespace="http://schemas.microsoft.com/office/2006/metadata/properties" ma:root="true" ma:fieldsID="deff5e65fb151b239c5abf5dc54779e7" ns2:_="" ns3:_="">
    <xsd:import namespace="26784ab3-7018-48f5-a0f1-aa3c4aa6b505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784ab3-7018-48f5-a0f1-aa3c4aa6b505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fhIntranetDepartmentText xmlns="26784ab3-7018-48f5-a0f1-aa3c4aa6b505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  <QMPilot_DokID xmlns="2551ef7e-3b29-44d1-a8ad-ef34c26bfc60">469</QMPilot_DokID>
  </documentManagement>
</p:properties>
</file>

<file path=customXml/itemProps1.xml><?xml version="1.0" encoding="utf-8"?>
<ds:datastoreItem xmlns:ds="http://schemas.openxmlformats.org/officeDocument/2006/customXml" ds:itemID="{BFCD2C63-A595-454B-9EA8-933636C152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784ab3-7018-48f5-a0f1-aa3c4aa6b505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4C8F3CF-FC87-41AB-8398-3ADBDD35080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42F7BD5-FD8F-47C7-B06D-42696AFCA3B0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2551ef7e-3b29-44d1-a8ad-ef34c26bfc60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26784ab3-7018-48f5-a0f1-aa3c4aa6b50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SVG-Angular</Template>
  <TotalTime>461</TotalTime>
  <Words>150</Words>
  <Application>Microsoft Office PowerPoint</Application>
  <PresentationFormat>Affichage à l'écran (4:3)</PresentationFormat>
  <Paragraphs>50</Paragraphs>
  <Slides>10</Slides>
  <Notes>5</Notes>
  <HiddenSlides>0</HiddenSlides>
  <MMClips>3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MS PGothic</vt:lpstr>
      <vt:lpstr>MS PGothic</vt:lpstr>
      <vt:lpstr>Arial</vt:lpstr>
      <vt:lpstr>Calibri</vt:lpstr>
      <vt:lpstr>Lucida Sans</vt:lpstr>
      <vt:lpstr>Lucida Sans Unicode</vt:lpstr>
      <vt:lpstr>BFH_PPT_Vorlage_v2</vt:lpstr>
      <vt:lpstr>Robot visualization area</vt:lpstr>
      <vt:lpstr>Content</vt:lpstr>
      <vt:lpstr>Introduction </vt:lpstr>
      <vt:lpstr>Models</vt:lpstr>
      <vt:lpstr>Animation </vt:lpstr>
      <vt:lpstr>Animation </vt:lpstr>
      <vt:lpstr>Voxel World</vt:lpstr>
      <vt:lpstr>Visualization and Prediction </vt:lpstr>
      <vt:lpstr>Visualization and Prediction </vt:lpstr>
      <vt:lpstr>Question(s)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Graf</dc:creator>
  <dc:description> </dc:description>
  <cp:lastModifiedBy>Quentin Flückiger</cp:lastModifiedBy>
  <cp:revision>45</cp:revision>
  <cp:lastPrinted>2013-04-25T14:17:09Z</cp:lastPrinted>
  <dcterms:created xsi:type="dcterms:W3CDTF">2018-11-02T12:21:02Z</dcterms:created>
  <dcterms:modified xsi:type="dcterms:W3CDTF">2019-01-11T12:10:42Z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fhIntranetDocumentType">
    <vt:lpwstr>241;#Vorlage|de1a6d3c-ac6a-4b34-8edd-308eb81066db</vt:lpwstr>
  </property>
  <property fmtid="{D5CDD505-2E9C-101B-9397-08002B2CF9AE}" pid="3" name="ContentTypeId">
    <vt:lpwstr>0x0101009127C3B567804923A8661E062BBD8EF500AB8983C84EF542A7976DC8547A5CDC52001BD440F45714504284DA526949208683</vt:lpwstr>
  </property>
  <property fmtid="{D5CDD505-2E9C-101B-9397-08002B2CF9AE}" pid="4" name="TaxCatchAll">
    <vt:lpwstr>241;#Vorlage|de1a6d3c-ac6a-4b34-8edd-308eb81066db</vt:lpwstr>
  </property>
</Properties>
</file>

<file path=docProps/thumbnail.jpeg>
</file>